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5"/>
  </p:notesMasterIdLst>
  <p:handoutMasterIdLst>
    <p:handoutMasterId r:id="rId16"/>
  </p:handoutMasterIdLst>
  <p:sldIdLst>
    <p:sldId id="259" r:id="rId2"/>
    <p:sldId id="260" r:id="rId3"/>
    <p:sldId id="261" r:id="rId4"/>
    <p:sldId id="267" r:id="rId5"/>
    <p:sldId id="265" r:id="rId6"/>
    <p:sldId id="277" r:id="rId7"/>
    <p:sldId id="278" r:id="rId8"/>
    <p:sldId id="272" r:id="rId9"/>
    <p:sldId id="273" r:id="rId10"/>
    <p:sldId id="270" r:id="rId11"/>
    <p:sldId id="279" r:id="rId12"/>
    <p:sldId id="276" r:id="rId13"/>
    <p:sldId id="274" r:id="rId1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209"/>
    <a:srgbClr val="FA938E"/>
    <a:srgbClr val="E05F3C"/>
    <a:srgbClr val="FF4747"/>
    <a:srgbClr val="FF5D5D"/>
    <a:srgbClr val="E4245C"/>
    <a:srgbClr val="DDA147"/>
    <a:srgbClr val="B54C2D"/>
    <a:srgbClr val="B66952"/>
    <a:srgbClr val="B56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EE369ED-7387-4991-ACC3-462A09193407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FE2DEA-50D1-4FBC-833B-64DE3548015C}" type="datetime1">
              <a:rPr lang="fr-FR" smtClean="0"/>
              <a:t>12/04/2022</a:t>
            </a:fld>
            <a:endParaRPr lang="en-US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"/>
              <a:t>Modifiez les styles du texte du masque</a:t>
            </a:r>
            <a:endParaRPr lang="en-US"/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765520-6E07-4474-B65D-80EFEC7E1B73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A547DE-0BAD-4ACE-8E73-676DE4F43F23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643C94-4C15-4991-988E-CC4F6021FC7C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F2280F-B983-48D5-A990-D6F2506DE6D5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Zone de texte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fr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6529EE-CB6A-49B8-8C34-F107491C4B66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4D0FE2-C27F-4847-8837-780863AA8A72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5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C1E9D0-1A91-439A-8299-279A09FBF35E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2C11BE-43AE-4864-8C21-E0CB621AF2ED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fr" dirty="0"/>
              <a:t>Modifiez le style du titre</a:t>
            </a:r>
            <a:endParaRPr lang="en-US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7C20FF-A183-44CD-820E-C528520B0905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094AD0-F424-4FFB-98B8-BDBD0ED0D09C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905468-72BC-4E6B-87DB-9FC7B6201883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fr" dirty="0"/>
              <a:t>Modifiez les styles du texte du masque</a:t>
            </a:r>
          </a:p>
          <a:p>
            <a:pPr lvl="1" rtl="0"/>
            <a:r>
              <a:rPr lang="fr" dirty="0"/>
              <a:t>Deuxième niveau</a:t>
            </a:r>
          </a:p>
          <a:p>
            <a:pPr lvl="2" rtl="0"/>
            <a:r>
              <a:rPr lang="fr" dirty="0"/>
              <a:t>Troisième niveau</a:t>
            </a:r>
          </a:p>
          <a:p>
            <a:pPr lvl="3" rtl="0"/>
            <a:r>
              <a:rPr lang="fr" dirty="0"/>
              <a:t>Quatrième niveau</a:t>
            </a:r>
          </a:p>
          <a:p>
            <a:pPr lvl="4" rtl="0"/>
            <a:r>
              <a:rPr lang="fr" dirty="0"/>
              <a:t>Cinquième niveau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fr" dirty="0"/>
              <a:t>Modifiez les styles du texte du masque</a:t>
            </a:r>
          </a:p>
          <a:p>
            <a:pPr lvl="1" rtl="0"/>
            <a:r>
              <a:rPr lang="fr" dirty="0"/>
              <a:t>Deuxième niveau</a:t>
            </a:r>
          </a:p>
          <a:p>
            <a:pPr lvl="2" rtl="0"/>
            <a:r>
              <a:rPr lang="fr" dirty="0"/>
              <a:t>Troisième niveau</a:t>
            </a:r>
          </a:p>
          <a:p>
            <a:pPr lvl="3" rtl="0"/>
            <a:r>
              <a:rPr lang="fr" dirty="0"/>
              <a:t>Quatrième niveau</a:t>
            </a:r>
          </a:p>
          <a:p>
            <a:pPr lvl="4" rtl="0"/>
            <a:r>
              <a:rPr lang="fr" dirty="0"/>
              <a:t>Cinquième niveau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EA7AC6-29D6-4E4A-9E2D-506FA450F669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0C01C1-A8A9-41B1-8349-D57B9704EBF0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C28B88-1705-406F-816B-66525F70D2FF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BB18EB-0F08-4D52-B1C1-2BBAC704D682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DC856E-E415-49E3-A77A-7948CF583C6E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fr" dirty="0"/>
              <a:t>Cliquez sur l’icône pour ajouter une image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D2BD9D-9B72-48E5-8E98-62EA1FDA6E9A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fr"/>
              <a:t>Modifiez les styles du texte du masque</a:t>
            </a:r>
          </a:p>
          <a:p>
            <a:pPr lvl="1" rtl="0"/>
            <a:r>
              <a:rPr lang="fr"/>
              <a:t>Deuxième niveau</a:t>
            </a:r>
          </a:p>
          <a:p>
            <a:pPr lvl="2" rtl="0"/>
            <a:r>
              <a:rPr lang="fr"/>
              <a:t>Troisième niveau</a:t>
            </a:r>
          </a:p>
          <a:p>
            <a:pPr lvl="3" rtl="0"/>
            <a:r>
              <a:rPr lang="fr"/>
              <a:t>Quatrième niveau</a:t>
            </a:r>
          </a:p>
          <a:p>
            <a:pPr lvl="4" rtl="0"/>
            <a:r>
              <a:rPr lang="fr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A7EF5840-517F-44F4-876E-57CDFE3D6418}" type="datetime1">
              <a:rPr lang="fr-FR" smtClean="0"/>
              <a:t>12/04/2022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5E1143-3851-4320-9D16-56ABEBDA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76" y="0"/>
            <a:ext cx="12212976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251" y="1714803"/>
            <a:ext cx="6361602" cy="1714197"/>
          </a:xfrm>
        </p:spPr>
        <p:txBody>
          <a:bodyPr rtlCol="0">
            <a:normAutofit/>
          </a:bodyPr>
          <a:lstStyle/>
          <a:p>
            <a:pPr rtl="0"/>
            <a:r>
              <a:rPr lang="fr-FR" sz="7200" b="1" u="none" strike="noStrike" dirty="0">
                <a:solidFill>
                  <a:srgbClr val="FFFFFF"/>
                </a:solidFill>
                <a:effectLst/>
                <a:latin typeface="Abadi" panose="020B0604020202020204" pitchFamily="34" charset="0"/>
              </a:rPr>
              <a:t>Projet Portfolio</a:t>
            </a:r>
            <a:endParaRPr lang="fr" sz="7200" dirty="0">
              <a:latin typeface="Abadi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6998D5B-9969-4F89-8307-C26632AE0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21" y="3268579"/>
            <a:ext cx="3589421" cy="358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660E36-CC95-4FCA-81D4-E59376C45525}"/>
              </a:ext>
            </a:extLst>
          </p:cNvPr>
          <p:cNvSpPr txBox="1"/>
          <p:nvPr/>
        </p:nvSpPr>
        <p:spPr>
          <a:xfrm>
            <a:off x="2895599" y="53432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Font typeface="Wingdings 2" charset="2"/>
              <a:buNone/>
            </a:pPr>
            <a:r>
              <a:rPr lang="fr-FR" sz="3600" b="1" dirty="0">
                <a:solidFill>
                  <a:srgbClr val="FFFFFF"/>
                </a:solidFill>
                <a:latin typeface="Abadi" panose="020B0604020104020204" pitchFamily="34" charset="0"/>
              </a:rPr>
              <a:t>Les différentes pages du Portfolio </a:t>
            </a:r>
            <a:endParaRPr lang="fr-FR" sz="3600" dirty="0">
              <a:latin typeface="Abadi" panose="020B06040201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C4E67FD-1F20-47C0-B6A5-74E1382D2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4130"/>
            <a:ext cx="3841595" cy="25679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D5630BC-28BB-4370-A6A4-EB8F99A7F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47" y="3017345"/>
            <a:ext cx="4059705" cy="256794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C8400AA-D3BD-4577-BBA3-762B057A28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8" r="16065"/>
          <a:stretch/>
        </p:blipFill>
        <p:spPr>
          <a:xfrm>
            <a:off x="8045604" y="3020441"/>
            <a:ext cx="4146396" cy="256794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AB44D50-D32A-42E1-86D9-951EE355FE4B}"/>
              </a:ext>
            </a:extLst>
          </p:cNvPr>
          <p:cNvSpPr txBox="1"/>
          <p:nvPr/>
        </p:nvSpPr>
        <p:spPr>
          <a:xfrm>
            <a:off x="-231855" y="5881120"/>
            <a:ext cx="3927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Font typeface="Wingdings 2" charset="2"/>
              <a:buNone/>
            </a:pPr>
            <a:r>
              <a:rPr lang="fr-FR" sz="2400" b="1" dirty="0">
                <a:solidFill>
                  <a:srgbClr val="FFFFFF"/>
                </a:solidFill>
                <a:latin typeface="Abadi" panose="020B0604020104020204" pitchFamily="34" charset="0"/>
              </a:rPr>
              <a:t>Page « Mon entreprise »</a:t>
            </a:r>
            <a:endParaRPr lang="fr-FR" sz="2400" dirty="0">
              <a:latin typeface="Abadi" panose="020B0604020104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67F2C0-996F-4B6B-9067-FCFB51B72C2C}"/>
              </a:ext>
            </a:extLst>
          </p:cNvPr>
          <p:cNvSpPr txBox="1"/>
          <p:nvPr/>
        </p:nvSpPr>
        <p:spPr>
          <a:xfrm>
            <a:off x="4343399" y="5890645"/>
            <a:ext cx="32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Font typeface="Wingdings 2" charset="2"/>
              <a:buNone/>
            </a:pPr>
            <a:r>
              <a:rPr lang="fr-FR" sz="2400" b="1" dirty="0">
                <a:solidFill>
                  <a:srgbClr val="FFFFFF"/>
                </a:solidFill>
                <a:latin typeface="Abadi" panose="020B0604020104020204" pitchFamily="34" charset="0"/>
              </a:rPr>
              <a:t>Page « Mon École » </a:t>
            </a:r>
            <a:endParaRPr lang="fr-FR" sz="2400" dirty="0">
              <a:latin typeface="Abadi" panose="020B0604020104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CE24989-75C7-4C56-9E0E-FEDC85A6942A}"/>
              </a:ext>
            </a:extLst>
          </p:cNvPr>
          <p:cNvSpPr txBox="1"/>
          <p:nvPr/>
        </p:nvSpPr>
        <p:spPr>
          <a:xfrm>
            <a:off x="7232732" y="589064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Font typeface="Wingdings 2" charset="2"/>
              <a:buNone/>
            </a:pPr>
            <a:r>
              <a:rPr lang="fr-FR" sz="2400" b="1" dirty="0">
                <a:latin typeface="Abadi" panose="020B0604020104020204" pitchFamily="34" charset="0"/>
              </a:rPr>
              <a:t>Page contact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63C38-3AA7-4D95-AFF1-EBEF83CE921C}"/>
              </a:ext>
            </a:extLst>
          </p:cNvPr>
          <p:cNvSpPr/>
          <p:nvPr/>
        </p:nvSpPr>
        <p:spPr>
          <a:xfrm>
            <a:off x="3831637" y="2874310"/>
            <a:ext cx="72152" cy="286687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886469-16A5-4E9C-A131-0D8B7B4DCD0C}"/>
              </a:ext>
            </a:extLst>
          </p:cNvPr>
          <p:cNvSpPr/>
          <p:nvPr/>
        </p:nvSpPr>
        <p:spPr>
          <a:xfrm>
            <a:off x="7983410" y="2874310"/>
            <a:ext cx="72152" cy="286687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1BAF32-15F3-44A3-8D9D-B5A033FAC9C9}"/>
              </a:ext>
            </a:extLst>
          </p:cNvPr>
          <p:cNvSpPr/>
          <p:nvPr/>
        </p:nvSpPr>
        <p:spPr>
          <a:xfrm rot="16200000">
            <a:off x="5997013" y="-3188348"/>
            <a:ext cx="197966" cy="12192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08613-FA45-42A4-AABB-EB465E13B57A}"/>
              </a:ext>
            </a:extLst>
          </p:cNvPr>
          <p:cNvSpPr/>
          <p:nvPr/>
        </p:nvSpPr>
        <p:spPr>
          <a:xfrm rot="16200000">
            <a:off x="5997016" y="-417507"/>
            <a:ext cx="197965" cy="1219200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250363-CAB9-49D3-9B52-81B0C56673FD}"/>
              </a:ext>
            </a:extLst>
          </p:cNvPr>
          <p:cNvSpPr/>
          <p:nvPr/>
        </p:nvSpPr>
        <p:spPr>
          <a:xfrm>
            <a:off x="2432482" y="3293616"/>
            <a:ext cx="1263218" cy="5502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88B9E8-90AB-4A81-AA3C-6E42CF20210E}"/>
              </a:ext>
            </a:extLst>
          </p:cNvPr>
          <p:cNvSpPr/>
          <p:nvPr/>
        </p:nvSpPr>
        <p:spPr>
          <a:xfrm>
            <a:off x="2077375" y="3014130"/>
            <a:ext cx="1744304" cy="2719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D87EFA-7876-4F89-B8FF-99DEEE630CF4}"/>
              </a:ext>
            </a:extLst>
          </p:cNvPr>
          <p:cNvSpPr txBox="1"/>
          <p:nvPr/>
        </p:nvSpPr>
        <p:spPr>
          <a:xfrm>
            <a:off x="186432" y="3757274"/>
            <a:ext cx="3509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Mon Stage au sein  de CPSM EVER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84DF1D-2F77-496B-B5DC-9B544922DA95}"/>
              </a:ext>
            </a:extLst>
          </p:cNvPr>
          <p:cNvSpPr/>
          <p:nvPr/>
        </p:nvSpPr>
        <p:spPr>
          <a:xfrm>
            <a:off x="1162975" y="4811697"/>
            <a:ext cx="648070" cy="19796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A2E1C9-2492-422F-95E3-4769CD0B1C32}"/>
              </a:ext>
            </a:extLst>
          </p:cNvPr>
          <p:cNvSpPr/>
          <p:nvPr/>
        </p:nvSpPr>
        <p:spPr>
          <a:xfrm>
            <a:off x="319596" y="4742276"/>
            <a:ext cx="843379" cy="2673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E1031F4-1921-480D-9547-322DE1755706}"/>
              </a:ext>
            </a:extLst>
          </p:cNvPr>
          <p:cNvSpPr txBox="1"/>
          <p:nvPr/>
        </p:nvSpPr>
        <p:spPr>
          <a:xfrm>
            <a:off x="-62194" y="4811697"/>
            <a:ext cx="24946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>
                <a:solidFill>
                  <a:schemeClr val="bg1"/>
                </a:solidFill>
                <a:latin typeface="Bahnschrift SemiBold Condensed" panose="020B0502040204020203" pitchFamily="34" charset="0"/>
                <a:cs typeface="Arial" panose="020B0604020202020204" pitchFamily="34" charset="0"/>
              </a:rPr>
              <a:t>Ma mission au sein de CPSM EVER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DF66A-F2A5-49FB-8E38-85EF76DEC443}"/>
              </a:ext>
            </a:extLst>
          </p:cNvPr>
          <p:cNvSpPr/>
          <p:nvPr/>
        </p:nvSpPr>
        <p:spPr>
          <a:xfrm>
            <a:off x="8055562" y="5308847"/>
            <a:ext cx="1337013" cy="1574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22FB768-E44C-438E-BE8A-A0996516A2B2}"/>
              </a:ext>
            </a:extLst>
          </p:cNvPr>
          <p:cNvSpPr txBox="1"/>
          <p:nvPr/>
        </p:nvSpPr>
        <p:spPr>
          <a:xfrm>
            <a:off x="8035646" y="5279605"/>
            <a:ext cx="14900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CD1209"/>
                </a:solidFill>
              </a:rPr>
              <a:t>amandinebremont@hotmail.fr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19A472-8DFA-4B2A-AAB6-BB86D0AE8F8B}"/>
              </a:ext>
            </a:extLst>
          </p:cNvPr>
          <p:cNvSpPr/>
          <p:nvPr/>
        </p:nvSpPr>
        <p:spPr>
          <a:xfrm>
            <a:off x="8107798" y="4927113"/>
            <a:ext cx="1222633" cy="3817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1347F55-68CC-4B46-8721-238A64E98252}"/>
              </a:ext>
            </a:extLst>
          </p:cNvPr>
          <p:cNvSpPr txBox="1"/>
          <p:nvPr/>
        </p:nvSpPr>
        <p:spPr>
          <a:xfrm>
            <a:off x="8055562" y="4927113"/>
            <a:ext cx="1470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CD1209"/>
                </a:solidFill>
              </a:rPr>
              <a:t>mohamedkeraz@gmail.com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7215D54-069A-4222-903F-D891362BA79E}"/>
              </a:ext>
            </a:extLst>
          </p:cNvPr>
          <p:cNvSpPr txBox="1"/>
          <p:nvPr/>
        </p:nvSpPr>
        <p:spPr>
          <a:xfrm>
            <a:off x="8065520" y="5090517"/>
            <a:ext cx="11938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CD1209"/>
                </a:solidFill>
              </a:rPr>
              <a:t>pierre@outlook.fr</a:t>
            </a:r>
          </a:p>
        </p:txBody>
      </p:sp>
    </p:spTree>
    <p:extLst>
      <p:ext uri="{BB962C8B-B14F-4D97-AF65-F5344CB8AC3E}">
        <p14:creationId xmlns:p14="http://schemas.microsoft.com/office/powerpoint/2010/main" val="163363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C660E36-CC95-4FCA-81D4-E59376C45525}"/>
              </a:ext>
            </a:extLst>
          </p:cNvPr>
          <p:cNvSpPr txBox="1"/>
          <p:nvPr/>
        </p:nvSpPr>
        <p:spPr>
          <a:xfrm>
            <a:off x="2913478" y="63984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Font typeface="Wingdings 2" charset="2"/>
              <a:buNone/>
            </a:pPr>
            <a:r>
              <a:rPr lang="fr-FR" sz="3600" b="1" dirty="0">
                <a:solidFill>
                  <a:srgbClr val="FFFFFF"/>
                </a:solidFill>
                <a:latin typeface="Abadi" panose="020B0604020104020204" pitchFamily="34" charset="0"/>
              </a:rPr>
              <a:t>Typographie</a:t>
            </a:r>
          </a:p>
          <a:p>
            <a:pPr marL="36900" indent="0" algn="ctr">
              <a:buFont typeface="Wingdings 2" charset="2"/>
              <a:buNone/>
            </a:pPr>
            <a:r>
              <a:rPr lang="fr-FR" sz="3600" b="1" dirty="0">
                <a:solidFill>
                  <a:srgbClr val="FFFFFF"/>
                </a:solidFill>
                <a:latin typeface="Abadi" panose="020B0604020104020204" pitchFamily="34" charset="0"/>
              </a:rPr>
              <a:t>&amp; couleur </a:t>
            </a:r>
            <a:endParaRPr lang="fr-FR" sz="3600" dirty="0">
              <a:latin typeface="Abadi" panose="020B0604020104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AB44D50-D32A-42E1-86D9-951EE355FE4B}"/>
              </a:ext>
            </a:extLst>
          </p:cNvPr>
          <p:cNvSpPr txBox="1"/>
          <p:nvPr/>
        </p:nvSpPr>
        <p:spPr>
          <a:xfrm>
            <a:off x="1157191" y="2522621"/>
            <a:ext cx="3927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Font typeface="Wingdings 2" charset="2"/>
              <a:buNone/>
            </a:pPr>
            <a:r>
              <a:rPr lang="fr-FR" sz="2400" b="1" dirty="0">
                <a:solidFill>
                  <a:srgbClr val="FFFFFF"/>
                </a:solidFill>
                <a:latin typeface="Abadi" panose="020B0604020104020204" pitchFamily="34" charset="0"/>
              </a:rPr>
              <a:t>Couleur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C67F2C0-996F-4B6B-9067-FCFB51B72C2C}"/>
              </a:ext>
            </a:extLst>
          </p:cNvPr>
          <p:cNvSpPr txBox="1"/>
          <p:nvPr/>
        </p:nvSpPr>
        <p:spPr>
          <a:xfrm>
            <a:off x="7107256" y="2524233"/>
            <a:ext cx="3200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Font typeface="Wingdings 2" charset="2"/>
              <a:buNone/>
            </a:pPr>
            <a:r>
              <a:rPr lang="fr-FR" sz="2400" b="1" dirty="0">
                <a:solidFill>
                  <a:srgbClr val="FFFFFF"/>
                </a:solidFill>
                <a:latin typeface="Abadi" panose="020B0604020104020204" pitchFamily="34" charset="0"/>
              </a:rPr>
              <a:t>Typographie</a:t>
            </a:r>
            <a:endParaRPr lang="fr-FR" sz="2400" dirty="0">
              <a:latin typeface="Abadi" panose="020B06040201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A01FD8-6891-4108-9B78-80812C4B2C2A}"/>
              </a:ext>
            </a:extLst>
          </p:cNvPr>
          <p:cNvSpPr/>
          <p:nvPr/>
        </p:nvSpPr>
        <p:spPr>
          <a:xfrm>
            <a:off x="931492" y="3591370"/>
            <a:ext cx="1384418" cy="17412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06852A-AE35-4839-8E08-9673A49B3680}"/>
              </a:ext>
            </a:extLst>
          </p:cNvPr>
          <p:cNvSpPr/>
          <p:nvPr/>
        </p:nvSpPr>
        <p:spPr>
          <a:xfrm>
            <a:off x="2315910" y="3591370"/>
            <a:ext cx="1384418" cy="17412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0000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4990E-F923-4194-B7C9-DD1314AB9F8D}"/>
              </a:ext>
            </a:extLst>
          </p:cNvPr>
          <p:cNvSpPr/>
          <p:nvPr/>
        </p:nvSpPr>
        <p:spPr>
          <a:xfrm>
            <a:off x="3700328" y="3591370"/>
            <a:ext cx="1384418" cy="1741206"/>
          </a:xfrm>
          <a:prstGeom prst="rect">
            <a:avLst/>
          </a:prstGeom>
          <a:solidFill>
            <a:srgbClr val="E4245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000000"/>
              </a:highlight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92EDA40-63D5-40DE-80C7-F37487BAD51A}"/>
              </a:ext>
            </a:extLst>
          </p:cNvPr>
          <p:cNvSpPr txBox="1"/>
          <p:nvPr/>
        </p:nvSpPr>
        <p:spPr>
          <a:xfrm>
            <a:off x="3837061" y="5713455"/>
            <a:ext cx="1459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Font typeface="Wingdings 2" charset="2"/>
              <a:buNone/>
            </a:pPr>
            <a:r>
              <a:rPr lang="fr-FR" dirty="0">
                <a:latin typeface="Abadi" panose="020B0604020104020204" pitchFamily="34" charset="0"/>
              </a:rPr>
              <a:t>                            #e4245c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85E8A3A-73A1-400F-BEF9-24BA1F4769BF}"/>
              </a:ext>
            </a:extLst>
          </p:cNvPr>
          <p:cNvSpPr txBox="1"/>
          <p:nvPr/>
        </p:nvSpPr>
        <p:spPr>
          <a:xfrm>
            <a:off x="2382637" y="5721998"/>
            <a:ext cx="1459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Font typeface="Wingdings 2" charset="2"/>
              <a:buNone/>
            </a:pPr>
            <a:r>
              <a:rPr lang="fr-FR" dirty="0">
                <a:latin typeface="Abadi" panose="020B0604020104020204" pitchFamily="34" charset="0"/>
              </a:rPr>
              <a:t>                            #000000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37A8701-327A-41E9-A0C3-56EB0E11330E}"/>
              </a:ext>
            </a:extLst>
          </p:cNvPr>
          <p:cNvSpPr txBox="1"/>
          <p:nvPr/>
        </p:nvSpPr>
        <p:spPr>
          <a:xfrm>
            <a:off x="998219" y="5721998"/>
            <a:ext cx="1459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Font typeface="Wingdings 2" charset="2"/>
              <a:buNone/>
            </a:pPr>
            <a:r>
              <a:rPr lang="fr-FR" dirty="0">
                <a:latin typeface="Abadi" panose="020B0604020104020204" pitchFamily="34" charset="0"/>
              </a:rPr>
              <a:t>                            #ffffff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5E5B760-F0D8-44AE-AEE8-42DDCBF0EDB8}"/>
              </a:ext>
            </a:extLst>
          </p:cNvPr>
          <p:cNvSpPr txBox="1"/>
          <p:nvPr/>
        </p:nvSpPr>
        <p:spPr>
          <a:xfrm>
            <a:off x="7503208" y="6045163"/>
            <a:ext cx="3030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>
              <a:buFont typeface="Wingdings 2" charset="2"/>
              <a:buNone/>
            </a:pPr>
            <a:r>
              <a:rPr lang="fr-FR" dirty="0">
                <a:latin typeface="Abadi" panose="020B0604020104020204" pitchFamily="34" charset="0"/>
              </a:rPr>
              <a:t> </a:t>
            </a:r>
            <a:r>
              <a:rPr lang="fr-FR" sz="1800" b="0" i="0" dirty="0">
                <a:solidFill>
                  <a:srgbClr val="E8EAED"/>
                </a:solidFill>
                <a:effectLst/>
                <a:latin typeface="Abadi" panose="020B0604020104020204" pitchFamily="34" charset="0"/>
              </a:rPr>
              <a:t>Helvetica </a:t>
            </a:r>
            <a:r>
              <a:rPr lang="fr-FR" sz="1800" b="0" i="0" dirty="0" err="1">
                <a:solidFill>
                  <a:srgbClr val="E8EAED"/>
                </a:solidFill>
                <a:effectLst/>
                <a:latin typeface="Abadi" panose="020B0604020104020204" pitchFamily="34" charset="0"/>
              </a:rPr>
              <a:t>Blod</a:t>
            </a:r>
            <a:r>
              <a:rPr lang="fr-FR" dirty="0">
                <a:solidFill>
                  <a:srgbClr val="E8EAED"/>
                </a:solidFill>
                <a:latin typeface="Abadi" panose="020B0604020104020204" pitchFamily="34" charset="0"/>
              </a:rPr>
              <a:t>/Regular</a:t>
            </a:r>
            <a:endParaRPr lang="fr-FR" dirty="0">
              <a:latin typeface="Abadi" panose="020B06040201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4CE64D-01DE-41AD-B6E3-E2788ED5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099" y="3324612"/>
            <a:ext cx="3030575" cy="256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1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3D2E1-81A1-40DA-B5A6-D1AD799164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5616" y="424268"/>
            <a:ext cx="4980767" cy="1337212"/>
          </a:xfrm>
        </p:spPr>
        <p:txBody>
          <a:bodyPr>
            <a:normAutofit/>
          </a:bodyPr>
          <a:lstStyle/>
          <a:p>
            <a:pPr marL="36900" indent="0" algn="ctr">
              <a:buFont typeface="Wingdings 2" charset="2"/>
              <a:buNone/>
            </a:pPr>
            <a:r>
              <a:rPr lang="fr-FR" sz="2800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Intégration du code PHP</a:t>
            </a:r>
            <a:br>
              <a:rPr lang="fr-FR" sz="2800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</a:br>
            <a:endParaRPr lang="fr-FR" sz="2800" b="1" i="0" u="none" strike="noStrike" dirty="0">
              <a:solidFill>
                <a:srgbClr val="FFFFFF"/>
              </a:solidFill>
              <a:effectLst/>
              <a:latin typeface="Abadi" panose="020B0604020104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7996E39-CB5F-476A-86C8-399C6495F985}"/>
              </a:ext>
            </a:extLst>
          </p:cNvPr>
          <p:cNvSpPr txBox="1"/>
          <p:nvPr/>
        </p:nvSpPr>
        <p:spPr>
          <a:xfrm>
            <a:off x="8329237" y="5977290"/>
            <a:ext cx="320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badi" panose="020B0604020104020204" pitchFamily="34" charset="0"/>
              </a:rPr>
              <a:t>Elementor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055C45-E988-4A87-86A6-D56275515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96" y="5573171"/>
            <a:ext cx="2278644" cy="133463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F1C3F8-775D-4C30-82A8-1AFDD1E1E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03" y="5700918"/>
            <a:ext cx="640904" cy="10144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4FC04C3-6995-4965-9A96-02E41F611D10}"/>
              </a:ext>
            </a:extLst>
          </p:cNvPr>
          <p:cNvSpPr txBox="1"/>
          <p:nvPr/>
        </p:nvSpPr>
        <p:spPr>
          <a:xfrm>
            <a:off x="2621234" y="5953013"/>
            <a:ext cx="2362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badi" panose="020B0604020104020204" pitchFamily="34" charset="0"/>
              </a:rPr>
              <a:t>Woody Snippets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A9CFAF-D14E-4A92-98DE-CAE55075E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65" y="1398152"/>
            <a:ext cx="3916870" cy="418261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F936F9-2DB6-4EE0-B83A-C02F3DB50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996" y="1341775"/>
            <a:ext cx="4433158" cy="42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7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4C5F65-809D-4D13-BF24-CC7EF49CD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0" y="379597"/>
            <a:ext cx="5496913" cy="1439979"/>
          </a:xfrm>
        </p:spPr>
        <p:txBody>
          <a:bodyPr/>
          <a:lstStyle/>
          <a:p>
            <a:r>
              <a:rPr lang="fr-FR" sz="4800" b="1" dirty="0">
                <a:latin typeface="Abadi" panose="020B0604020104020204" pitchFamily="34" charset="0"/>
              </a:rPr>
              <a:t>Les Page Cours</a:t>
            </a:r>
            <a:br>
              <a:rPr lang="fr-FR" sz="6600" b="1" dirty="0">
                <a:latin typeface="Abadi" panose="020B0604020104020204" pitchFamily="34" charset="0"/>
              </a:rPr>
            </a:br>
            <a:endParaRPr lang="fr-FR" sz="44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DAE5CC51-C046-479B-8844-6B832FCDBE6F}"/>
              </a:ext>
            </a:extLst>
          </p:cNvPr>
          <p:cNvSpPr txBox="1">
            <a:spLocks/>
          </p:cNvSpPr>
          <p:nvPr/>
        </p:nvSpPr>
        <p:spPr>
          <a:xfrm>
            <a:off x="6975592" y="1061496"/>
            <a:ext cx="4193937" cy="6158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400" b="1" dirty="0">
                <a:solidFill>
                  <a:srgbClr val="FFFFFF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Menu cours</a:t>
            </a:r>
            <a:endParaRPr lang="fr-FR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738F8C-A7CE-43E3-A12B-4D9CEF02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72" y="1964620"/>
            <a:ext cx="2924175" cy="343621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6D4D03-6C64-44C8-964E-F7BB7CA8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74" y="1524301"/>
            <a:ext cx="3191622" cy="50384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22DC2DD-0CFE-4BE5-8179-3971AE413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220" y="1524301"/>
            <a:ext cx="3191622" cy="50624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E91B36-0A34-4D94-9400-A9191727604D}"/>
              </a:ext>
            </a:extLst>
          </p:cNvPr>
          <p:cNvSpPr/>
          <p:nvPr/>
        </p:nvSpPr>
        <p:spPr>
          <a:xfrm rot="16200000">
            <a:off x="3702834" y="-1973764"/>
            <a:ext cx="142237" cy="685389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45E92-4F65-4660-AC4B-322BFED587A5}"/>
              </a:ext>
            </a:extLst>
          </p:cNvPr>
          <p:cNvSpPr/>
          <p:nvPr/>
        </p:nvSpPr>
        <p:spPr>
          <a:xfrm>
            <a:off x="7070842" y="1493879"/>
            <a:ext cx="130057" cy="509289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CEC80C-3A0B-4992-8128-62C4DAD5488E}"/>
              </a:ext>
            </a:extLst>
          </p:cNvPr>
          <p:cNvSpPr/>
          <p:nvPr/>
        </p:nvSpPr>
        <p:spPr>
          <a:xfrm>
            <a:off x="347006" y="1524301"/>
            <a:ext cx="130057" cy="509289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9F45E1-A3BA-40ED-B76F-41F08591ACE9}"/>
              </a:ext>
            </a:extLst>
          </p:cNvPr>
          <p:cNvSpPr/>
          <p:nvPr/>
        </p:nvSpPr>
        <p:spPr>
          <a:xfrm>
            <a:off x="3668685" y="1524301"/>
            <a:ext cx="210535" cy="509289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C85CE3-7B2C-4DE5-88FC-824D94B80023}"/>
              </a:ext>
            </a:extLst>
          </p:cNvPr>
          <p:cNvSpPr/>
          <p:nvPr/>
        </p:nvSpPr>
        <p:spPr>
          <a:xfrm rot="16200000">
            <a:off x="3700623" y="3190244"/>
            <a:ext cx="142237" cy="685389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3219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DCA90-A915-4AB1-B01F-F32A8FCF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fr-FR" b="1" dirty="0">
                <a:latin typeface="Abadi" panose="020B0604020104020204" pitchFamily="34" charset="0"/>
              </a:rPr>
            </a:br>
            <a:endParaRPr lang="fr-FR" b="1" dirty="0">
              <a:latin typeface="Abadi" panose="020B0604020104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59E40C-000C-4F18-9749-590523818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2349" y="609600"/>
            <a:ext cx="9328787" cy="506329"/>
          </a:xfrm>
        </p:spPr>
        <p:txBody>
          <a:bodyPr>
            <a:noAutofit/>
          </a:bodyPr>
          <a:lstStyle/>
          <a:p>
            <a:pPr marL="36900" indent="0" algn="ctr">
              <a:buNone/>
            </a:pPr>
            <a:r>
              <a:rPr lang="fr-FR" sz="4400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Les Étapes pour la réalisation projet</a:t>
            </a:r>
            <a:endParaRPr lang="fr-FR" sz="4400" b="1" dirty="0">
              <a:latin typeface="Abadi" panose="020B0604020104020204" pitchFamily="34" charset="0"/>
            </a:endParaRPr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57B06389-3BD6-4B37-B5CE-806FEB586B65}"/>
              </a:ext>
            </a:extLst>
          </p:cNvPr>
          <p:cNvSpPr/>
          <p:nvPr/>
        </p:nvSpPr>
        <p:spPr>
          <a:xfrm>
            <a:off x="1237262" y="2617871"/>
            <a:ext cx="1684421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51255C5-96F2-4C16-AF86-7837171527E3}"/>
              </a:ext>
            </a:extLst>
          </p:cNvPr>
          <p:cNvSpPr txBox="1">
            <a:spLocks/>
          </p:cNvSpPr>
          <p:nvPr/>
        </p:nvSpPr>
        <p:spPr>
          <a:xfrm>
            <a:off x="3114071" y="2457888"/>
            <a:ext cx="7257031" cy="272715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fr-FR" b="1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Les difficultés rencontré</a:t>
            </a:r>
          </a:p>
          <a:p>
            <a:pPr marL="36900" indent="0" algn="ctr">
              <a:buFont typeface="Wingdings 2" charset="2"/>
              <a:buNone/>
            </a:pPr>
            <a:endParaRPr lang="fr-FR" b="1" dirty="0">
              <a:solidFill>
                <a:srgbClr val="FFFFFF"/>
              </a:solidFill>
              <a:effectLst/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Mise en lace des outils de gestion de projet </a:t>
            </a:r>
          </a:p>
          <a:p>
            <a:pPr marL="36900" indent="0" algn="ctr">
              <a:buFont typeface="Wingdings 2" charset="2"/>
              <a:buNone/>
            </a:pPr>
            <a:endParaRPr lang="fr-FR" b="1" dirty="0">
              <a:solidFill>
                <a:srgbClr val="FFFFFF"/>
              </a:solidFill>
              <a:effectLst/>
              <a:latin typeface="Abadi" panose="020B0604020104020204" pitchFamily="34" charset="0"/>
            </a:endParaRPr>
          </a:p>
          <a:p>
            <a:pPr marL="36900" indent="0" algn="ctr">
              <a:buNone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Planifications des rendez-vous</a:t>
            </a:r>
          </a:p>
          <a:p>
            <a:pPr marL="36900" indent="0">
              <a:buNone/>
            </a:pPr>
            <a:endParaRPr lang="fr-FR" b="1" i="0" u="none" strike="noStrike" dirty="0">
              <a:solidFill>
                <a:srgbClr val="FFFFFF"/>
              </a:solidFill>
              <a:effectLst/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endParaRPr lang="fr-FR" dirty="0"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endParaRPr lang="fr-FR" dirty="0">
              <a:latin typeface="Abadi" panose="020B0604020104020204" pitchFamily="34" charset="0"/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61D6AAFA-0D07-4A2D-A428-9EDE9FEE8801}"/>
              </a:ext>
            </a:extLst>
          </p:cNvPr>
          <p:cNvSpPr/>
          <p:nvPr/>
        </p:nvSpPr>
        <p:spPr>
          <a:xfrm>
            <a:off x="1237262" y="3601955"/>
            <a:ext cx="1684421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2A12ED2-11F0-4825-B02E-1090974E3E2E}"/>
              </a:ext>
            </a:extLst>
          </p:cNvPr>
          <p:cNvSpPr/>
          <p:nvPr/>
        </p:nvSpPr>
        <p:spPr>
          <a:xfrm>
            <a:off x="1237262" y="4586039"/>
            <a:ext cx="1684421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922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57B06389-3BD6-4B37-B5CE-806FEB586B65}"/>
              </a:ext>
            </a:extLst>
          </p:cNvPr>
          <p:cNvSpPr/>
          <p:nvPr/>
        </p:nvSpPr>
        <p:spPr>
          <a:xfrm>
            <a:off x="1250980" y="2617871"/>
            <a:ext cx="1684421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61D6AAFA-0D07-4A2D-A428-9EDE9FEE8801}"/>
              </a:ext>
            </a:extLst>
          </p:cNvPr>
          <p:cNvSpPr/>
          <p:nvPr/>
        </p:nvSpPr>
        <p:spPr>
          <a:xfrm>
            <a:off x="1237263" y="3652086"/>
            <a:ext cx="1684421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12A12ED2-11F0-4825-B02E-1090974E3E2E}"/>
              </a:ext>
            </a:extLst>
          </p:cNvPr>
          <p:cNvSpPr/>
          <p:nvPr/>
        </p:nvSpPr>
        <p:spPr>
          <a:xfrm>
            <a:off x="1237263" y="4686301"/>
            <a:ext cx="1684421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535AA5A8-D8DC-4A71-9AAC-7A0A04E4AE47}"/>
              </a:ext>
            </a:extLst>
          </p:cNvPr>
          <p:cNvSpPr txBox="1">
            <a:spLocks/>
          </p:cNvSpPr>
          <p:nvPr/>
        </p:nvSpPr>
        <p:spPr>
          <a:xfrm>
            <a:off x="3095820" y="2486526"/>
            <a:ext cx="8572305" cy="32244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Elaboration d’une nouvelle maquette avec Adobe XD</a:t>
            </a:r>
            <a:endParaRPr lang="fr-FR" dirty="0">
              <a:latin typeface="Abadi" panose="020B0604020104020204" pitchFamily="34" charset="0"/>
            </a:endParaRPr>
          </a:p>
          <a:p>
            <a:pPr marL="36900" indent="0" algn="ctr">
              <a:buNone/>
            </a:pPr>
            <a:endParaRPr lang="fr-FR" dirty="0"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endParaRPr lang="fr-FR" dirty="0"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endParaRPr lang="fr-FR" dirty="0">
              <a:latin typeface="Abadi" panose="020B0604020104020204" pitchFamily="34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AECB7C22-52EA-4E4F-BCB9-46F985B3D4C1}"/>
              </a:ext>
            </a:extLst>
          </p:cNvPr>
          <p:cNvSpPr txBox="1">
            <a:spLocks/>
          </p:cNvSpPr>
          <p:nvPr/>
        </p:nvSpPr>
        <p:spPr>
          <a:xfrm>
            <a:off x="3095820" y="3534277"/>
            <a:ext cx="8572305" cy="580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Mise à jour de notre Design de notre site et pr</a:t>
            </a:r>
            <a:r>
              <a:rPr lang="fr-FR" b="1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ésentation des pages</a:t>
            </a:r>
            <a:endParaRPr lang="fr-FR" dirty="0">
              <a:latin typeface="Abadi" panose="020B0604020104020204" pitchFamily="34" charset="0"/>
            </a:endParaRPr>
          </a:p>
          <a:p>
            <a:pPr marL="36900" indent="0" algn="ctr">
              <a:buNone/>
            </a:pPr>
            <a:endParaRPr lang="fr-FR" dirty="0"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endParaRPr lang="fr-FR" dirty="0"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endParaRPr lang="fr-FR" dirty="0">
              <a:latin typeface="Abadi" panose="020B0604020104020204" pitchFamily="34" charset="0"/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47B06CE-5EC7-459C-9FC8-0C1D52A7218D}"/>
              </a:ext>
            </a:extLst>
          </p:cNvPr>
          <p:cNvSpPr txBox="1">
            <a:spLocks/>
          </p:cNvSpPr>
          <p:nvPr/>
        </p:nvSpPr>
        <p:spPr>
          <a:xfrm>
            <a:off x="3372657" y="4592899"/>
            <a:ext cx="7684475" cy="26802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lnSpc>
                <a:spcPct val="100000"/>
              </a:lnSpc>
              <a:buFont typeface="Wingdings 2" charset="2"/>
              <a:buNone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Typographie et couleur choisi </a:t>
            </a:r>
          </a:p>
          <a:p>
            <a:pPr marL="36900" indent="0" algn="ctr">
              <a:lnSpc>
                <a:spcPct val="100000"/>
              </a:lnSpc>
              <a:buFont typeface="Wingdings 2" charset="2"/>
              <a:buNone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pPr marL="36900" indent="0" algn="ctr">
              <a:buNone/>
            </a:pPr>
            <a:r>
              <a:rPr lang="fr-FR" b="1" i="0" u="none" strike="noStrike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Intégration du code PHP dans les pages cours</a:t>
            </a:r>
          </a:p>
          <a:p>
            <a:pPr marL="36900" indent="0" algn="ctr">
              <a:buFont typeface="Wingdings 2" charset="2"/>
              <a:buNone/>
            </a:pPr>
            <a:endParaRPr lang="fr-FR" b="1" i="0" u="none" strike="noStrike" dirty="0">
              <a:solidFill>
                <a:srgbClr val="FFFFFF"/>
              </a:solidFill>
              <a:effectLst/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endParaRPr lang="fr-FR" dirty="0"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endParaRPr lang="fr-FR" dirty="0">
              <a:latin typeface="Abadi" panose="020B0604020104020204" pitchFamily="34" charset="0"/>
            </a:endParaRPr>
          </a:p>
          <a:p>
            <a:pPr marL="36900" indent="0" algn="ctr">
              <a:buFont typeface="Wingdings 2" charset="2"/>
              <a:buNone/>
            </a:pPr>
            <a:endParaRPr lang="fr-FR" dirty="0">
              <a:latin typeface="Abadi" panose="020B0604020104020204" pitchFamily="34" charset="0"/>
            </a:endParaRP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73748F4D-81CA-4375-82F3-8A90D08D58F6}"/>
              </a:ext>
            </a:extLst>
          </p:cNvPr>
          <p:cNvSpPr/>
          <p:nvPr/>
        </p:nvSpPr>
        <p:spPr>
          <a:xfrm>
            <a:off x="1250980" y="5710989"/>
            <a:ext cx="1684421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4BC437E-E7B4-4E60-BB52-18DDA01AACC1}"/>
              </a:ext>
            </a:extLst>
          </p:cNvPr>
          <p:cNvSpPr txBox="1">
            <a:spLocks/>
          </p:cNvSpPr>
          <p:nvPr/>
        </p:nvSpPr>
        <p:spPr>
          <a:xfrm>
            <a:off x="1426282" y="560472"/>
            <a:ext cx="9771107" cy="5063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fr-FR" sz="4400" b="1" dirty="0">
                <a:solidFill>
                  <a:srgbClr val="FFFFFF"/>
                </a:solidFill>
                <a:effectLst/>
                <a:latin typeface="Abadi" panose="020B0604020104020204" pitchFamily="34" charset="0"/>
              </a:rPr>
              <a:t>Les Étapes pour la réalisation du projet</a:t>
            </a:r>
            <a:endParaRPr lang="fr-FR" sz="4400" b="1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6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BDF962-5E0E-4E64-9A6B-1616639A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b="1" dirty="0">
                <a:latin typeface="Abadi" panose="020B0604020104020204" pitchFamily="34" charset="0"/>
              </a:rPr>
              <a:t> Les difficultés rencontré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4E03E84-0423-4C2B-825D-AD00716220A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4" y="2615821"/>
            <a:ext cx="2625587" cy="2625587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7B3215-A493-4F1D-8041-A1381FCBFF01}"/>
              </a:ext>
            </a:extLst>
          </p:cNvPr>
          <p:cNvSpPr txBox="1"/>
          <p:nvPr/>
        </p:nvSpPr>
        <p:spPr>
          <a:xfrm>
            <a:off x="6543411" y="2305615"/>
            <a:ext cx="44881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>
                <a:latin typeface="Abadi" panose="020B0604020104020204" pitchFamily="34" charset="0"/>
              </a:rPr>
              <a:t>Apprendre à utiliser WordPress</a:t>
            </a:r>
          </a:p>
          <a:p>
            <a:pPr marL="285750" indent="-285750">
              <a:buFontTx/>
              <a:buChar char="-"/>
            </a:pPr>
            <a:endParaRPr lang="fr-FR" sz="2000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000" dirty="0">
                <a:latin typeface="Abadi" panose="020B0604020104020204" pitchFamily="34" charset="0"/>
              </a:rPr>
              <a:t>Savoir mettre WordPress en local</a:t>
            </a:r>
          </a:p>
          <a:p>
            <a:endParaRPr lang="fr-FR" sz="2000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000" dirty="0">
                <a:latin typeface="Abadi" panose="020B0604020104020204" pitchFamily="34" charset="0"/>
              </a:rPr>
              <a:t>Savoir l’utilisation du plugin « Elementor » </a:t>
            </a:r>
          </a:p>
          <a:p>
            <a:endParaRPr lang="fr-FR" sz="2000" dirty="0">
              <a:latin typeface="Abadi" panose="020B06040201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2000" dirty="0">
                <a:latin typeface="Abadi" panose="020B0604020104020204" pitchFamily="34" charset="0"/>
              </a:rPr>
              <a:t>Les programmes PHP ne marchait pas durant notre 1</a:t>
            </a:r>
            <a:r>
              <a:rPr lang="fr-FR" sz="2000" baseline="30000" dirty="0">
                <a:latin typeface="Abadi" panose="020B0604020104020204" pitchFamily="34" charset="0"/>
              </a:rPr>
              <a:t>ère</a:t>
            </a:r>
            <a:r>
              <a:rPr lang="fr-FR" sz="2000" dirty="0">
                <a:latin typeface="Abadi" panose="020B0604020104020204" pitchFamily="34" charset="0"/>
              </a:rPr>
              <a:t> Présentation</a:t>
            </a:r>
          </a:p>
          <a:p>
            <a:endParaRPr lang="fr-FR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45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3D2E1-81A1-40DA-B5A6-D1AD799164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731796" y="134986"/>
            <a:ext cx="8153400" cy="2917031"/>
          </a:xfrm>
        </p:spPr>
        <p:txBody>
          <a:bodyPr>
            <a:normAutofit/>
          </a:bodyPr>
          <a:lstStyle/>
          <a:p>
            <a:r>
              <a:rPr lang="fr-FR" sz="7200" b="0" i="0" u="none" strike="noStrike" dirty="0">
                <a:solidFill>
                  <a:srgbClr val="FFBE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GANTT</a:t>
            </a:r>
            <a:r>
              <a:rPr lang="fr-FR" sz="7200" b="0" i="0" u="none" strike="noStrike" dirty="0">
                <a:solidFill>
                  <a:srgbClr val="00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fr-FR" sz="7200" dirty="0">
                <a:solidFill>
                  <a:srgbClr val="00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fr-FR" sz="7200" dirty="0">
                <a:solidFill>
                  <a:srgbClr val="00000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         </a:t>
            </a:r>
            <a:r>
              <a:rPr lang="fr-FR" sz="7200" b="0" i="0" u="none" strike="noStrike" dirty="0">
                <a:solidFill>
                  <a:srgbClr val="999999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PROJECT</a:t>
            </a:r>
            <a:endParaRPr lang="fr-FR" sz="7200" dirty="0">
              <a:solidFill>
                <a:srgbClr val="000000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E50AF6F-5E19-4F76-A204-E4EFF87DA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74" y="668426"/>
            <a:ext cx="1850152" cy="18501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4E9A81-7AD6-4EB0-8395-46D309F28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5" y="3120705"/>
            <a:ext cx="10804609" cy="33215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6963684-14F1-4612-A9A6-EA6CE97EFC55}"/>
              </a:ext>
            </a:extLst>
          </p:cNvPr>
          <p:cNvSpPr/>
          <p:nvPr/>
        </p:nvSpPr>
        <p:spPr>
          <a:xfrm>
            <a:off x="534304" y="2961313"/>
            <a:ext cx="11140799" cy="1593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2BE328-5AF2-49C4-95B6-5178AFB052FF}"/>
              </a:ext>
            </a:extLst>
          </p:cNvPr>
          <p:cNvSpPr/>
          <p:nvPr/>
        </p:nvSpPr>
        <p:spPr>
          <a:xfrm>
            <a:off x="534303" y="6362568"/>
            <a:ext cx="11158206" cy="14049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8CA32-767D-407C-A636-372617D8BA63}"/>
              </a:ext>
            </a:extLst>
          </p:cNvPr>
          <p:cNvSpPr/>
          <p:nvPr/>
        </p:nvSpPr>
        <p:spPr>
          <a:xfrm rot="16200000">
            <a:off x="-1086627" y="4582244"/>
            <a:ext cx="3401253" cy="1593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D99F934-92FA-4D9A-8E08-D442D233C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304" y="2961313"/>
            <a:ext cx="194205" cy="34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49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3D2E1-81A1-40DA-B5A6-D1AD799164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1526" y="545169"/>
            <a:ext cx="4967288" cy="1345559"/>
          </a:xfrm>
        </p:spPr>
        <p:txBody>
          <a:bodyPr>
            <a:normAutofit fontScale="90000"/>
          </a:bodyPr>
          <a:lstStyle/>
          <a:p>
            <a:r>
              <a:rPr lang="fr-FR" sz="6600" b="1" dirty="0">
                <a:solidFill>
                  <a:schemeClr val="tx1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Maquette du site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2C041F-C05A-4A32-B6DC-806E921A2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58" y="109856"/>
            <a:ext cx="1698817" cy="16988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7996E39-CB5F-476A-86C8-399C6495F985}"/>
              </a:ext>
            </a:extLst>
          </p:cNvPr>
          <p:cNvSpPr txBox="1"/>
          <p:nvPr/>
        </p:nvSpPr>
        <p:spPr>
          <a:xfrm>
            <a:off x="8142864" y="1953838"/>
            <a:ext cx="320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badi" panose="020B0604020104020204" pitchFamily="34" charset="0"/>
              </a:rPr>
              <a:t>Adobe XD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B55CD3-535A-435C-BA44-4364B02F7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"/>
          <a:stretch/>
        </p:blipFill>
        <p:spPr>
          <a:xfrm>
            <a:off x="838898" y="2847513"/>
            <a:ext cx="4480614" cy="2714388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A2476D5F-BC5D-4219-A695-57E2F1504081}"/>
              </a:ext>
            </a:extLst>
          </p:cNvPr>
          <p:cNvSpPr txBox="1">
            <a:spLocks/>
          </p:cNvSpPr>
          <p:nvPr/>
        </p:nvSpPr>
        <p:spPr>
          <a:xfrm>
            <a:off x="1837188" y="5627038"/>
            <a:ext cx="2684823" cy="5850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>
                <a:solidFill>
                  <a:srgbClr val="FFFFFF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Page Accueil</a:t>
            </a:r>
            <a:endParaRPr lang="fr-FR" sz="2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5930217-1AFE-4840-89B0-4D2FA0960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45" y="2847513"/>
            <a:ext cx="4397227" cy="2714388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30612143-88BE-4F72-AE05-296F33A60327}"/>
              </a:ext>
            </a:extLst>
          </p:cNvPr>
          <p:cNvSpPr txBox="1">
            <a:spLocks/>
          </p:cNvSpPr>
          <p:nvPr/>
        </p:nvSpPr>
        <p:spPr>
          <a:xfrm>
            <a:off x="7492766" y="5627038"/>
            <a:ext cx="2684823" cy="5850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>
                <a:solidFill>
                  <a:srgbClr val="FFFFFF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Page CV</a:t>
            </a:r>
            <a:endParaRPr lang="fr-FR" sz="2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6581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A2476D5F-BC5D-4219-A695-57E2F1504081}"/>
              </a:ext>
            </a:extLst>
          </p:cNvPr>
          <p:cNvSpPr txBox="1">
            <a:spLocks/>
          </p:cNvSpPr>
          <p:nvPr/>
        </p:nvSpPr>
        <p:spPr>
          <a:xfrm>
            <a:off x="872560" y="5956183"/>
            <a:ext cx="2684823" cy="4824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>
                <a:solidFill>
                  <a:srgbClr val="FFFFFF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Ancien site </a:t>
            </a:r>
            <a:endParaRPr lang="fr-FR" sz="2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0612143-88BE-4F72-AE05-296F33A60327}"/>
              </a:ext>
            </a:extLst>
          </p:cNvPr>
          <p:cNvSpPr txBox="1">
            <a:spLocks/>
          </p:cNvSpPr>
          <p:nvPr/>
        </p:nvSpPr>
        <p:spPr>
          <a:xfrm>
            <a:off x="5137853" y="5853540"/>
            <a:ext cx="2684823" cy="5850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>
                <a:solidFill>
                  <a:srgbClr val="FFFFFF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Nouveau site</a:t>
            </a:r>
            <a:endParaRPr lang="fr-FR" sz="2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A651D60-6844-4A09-847B-DFDD3759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562" y="2723035"/>
            <a:ext cx="4453407" cy="281533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49F693C-88BC-4D20-853B-388F986B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06" y="2723035"/>
            <a:ext cx="3587333" cy="2815334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251778B0-A32F-48F6-9B81-15D438CBA1C9}"/>
              </a:ext>
            </a:extLst>
          </p:cNvPr>
          <p:cNvSpPr txBox="1">
            <a:spLocks/>
          </p:cNvSpPr>
          <p:nvPr/>
        </p:nvSpPr>
        <p:spPr>
          <a:xfrm>
            <a:off x="3048001" y="821635"/>
            <a:ext cx="4967288" cy="13455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6600" b="1" dirty="0">
                <a:solidFill>
                  <a:schemeClr val="tx1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Mise à jour</a:t>
            </a:r>
            <a:br>
              <a:rPr lang="fr-FR" sz="6600" b="1" dirty="0">
                <a:solidFill>
                  <a:schemeClr val="tx1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</a:br>
            <a:endParaRPr lang="fr-FR" sz="3100" b="1" dirty="0">
              <a:solidFill>
                <a:schemeClr val="tx1"/>
              </a:solidFill>
              <a:effectLst/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CDB455A2-AF77-438E-AAFC-6BC7A4C66896}"/>
              </a:ext>
            </a:extLst>
          </p:cNvPr>
          <p:cNvSpPr/>
          <p:nvPr/>
        </p:nvSpPr>
        <p:spPr>
          <a:xfrm>
            <a:off x="3448643" y="6094210"/>
            <a:ext cx="1797951" cy="20636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DC1EE82-1C67-4CF7-ACA3-91B3DE6C13E4}"/>
              </a:ext>
            </a:extLst>
          </p:cNvPr>
          <p:cNvSpPr/>
          <p:nvPr/>
        </p:nvSpPr>
        <p:spPr>
          <a:xfrm>
            <a:off x="9144000" y="2533475"/>
            <a:ext cx="2684823" cy="315960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18DD3F0-A50F-4E6D-9477-DA06972C0BED}"/>
              </a:ext>
            </a:extLst>
          </p:cNvPr>
          <p:cNvSpPr txBox="1"/>
          <p:nvPr/>
        </p:nvSpPr>
        <p:spPr>
          <a:xfrm>
            <a:off x="9530834" y="2862978"/>
            <a:ext cx="223986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Abadi" panose="020B0604020104020204" pitchFamily="34" charset="0"/>
              </a:rPr>
              <a:t>Refonte graphique </a:t>
            </a:r>
          </a:p>
          <a:p>
            <a:endParaRPr lang="fr-FR" sz="1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Abadi" panose="020B0604020104020204" pitchFamily="34" charset="0"/>
              </a:rPr>
              <a:t>Refonte du Logo</a:t>
            </a:r>
          </a:p>
          <a:p>
            <a:endParaRPr lang="fr-FR" sz="1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Abadi" panose="020B0604020104020204" pitchFamily="34" charset="0"/>
              </a:rPr>
              <a:t>Intégration des Plugins Elementor &amp; Woody Snippets</a:t>
            </a:r>
          </a:p>
          <a:p>
            <a:endParaRPr lang="fr-FR" sz="14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fr-FR" sz="1400" dirty="0">
                <a:solidFill>
                  <a:schemeClr val="bg1"/>
                </a:solidFill>
                <a:latin typeface="Abadi" panose="020B0604020104020204" pitchFamily="34" charset="0"/>
              </a:rPr>
              <a:t>Nouvelle organisation des pages cours</a:t>
            </a:r>
          </a:p>
          <a:p>
            <a:pPr marL="171450" indent="-171450">
              <a:buFontTx/>
              <a:buChar char="-"/>
            </a:pPr>
            <a:endParaRPr lang="fr-FR" sz="11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171450" indent="-171450">
              <a:buFontTx/>
              <a:buChar char="-"/>
            </a:pPr>
            <a:endParaRPr lang="fr-FR" sz="11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171450" indent="-171450">
              <a:buFontTx/>
              <a:buChar char="-"/>
            </a:pPr>
            <a:endParaRPr lang="fr-FR" sz="11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27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3D2E1-81A1-40DA-B5A6-D1AD799164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28712" y="528548"/>
            <a:ext cx="4967288" cy="1345559"/>
          </a:xfrm>
        </p:spPr>
        <p:txBody>
          <a:bodyPr>
            <a:normAutofit fontScale="90000"/>
          </a:bodyPr>
          <a:lstStyle/>
          <a:p>
            <a:r>
              <a:rPr lang="fr-FR" sz="6600" b="1" dirty="0">
                <a:solidFill>
                  <a:schemeClr val="tx1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Maquette du site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2C041F-C05A-4A32-B6DC-806E921A2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73" y="175290"/>
            <a:ext cx="1698817" cy="16988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7996E39-CB5F-476A-86C8-399C6495F985}"/>
              </a:ext>
            </a:extLst>
          </p:cNvPr>
          <p:cNvSpPr txBox="1"/>
          <p:nvPr/>
        </p:nvSpPr>
        <p:spPr>
          <a:xfrm>
            <a:off x="9254979" y="1977594"/>
            <a:ext cx="3208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Abadi" panose="020B0604020104020204" pitchFamily="34" charset="0"/>
              </a:rPr>
              <a:t>Adobe XD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3B124B-12E8-46FB-AC10-5EC821065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7" y="2697037"/>
            <a:ext cx="3883996" cy="2428835"/>
          </a:xfrm>
          <a:prstGeom prst="rect">
            <a:avLst/>
          </a:prstGeom>
        </p:spPr>
      </p:pic>
      <p:pic>
        <p:nvPicPr>
          <p:cNvPr id="9" name="Image 8" descr="Une image contenant table&#10;&#10;Description générée automatiquement">
            <a:extLst>
              <a:ext uri="{FF2B5EF4-FFF2-40B4-BE49-F238E27FC236}">
                <a16:creationId xmlns:a16="http://schemas.microsoft.com/office/drawing/2014/main" id="{51FCBFAA-26E5-4D61-9330-EDDDECF68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61" y="2687134"/>
            <a:ext cx="3820423" cy="23615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05CCE46-83A0-4672-80BA-88F29D28A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138" y="2697036"/>
            <a:ext cx="3760525" cy="2351623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06B7AEEC-C00A-465E-B274-9C61775096CB}"/>
              </a:ext>
            </a:extLst>
          </p:cNvPr>
          <p:cNvSpPr txBox="1">
            <a:spLocks/>
          </p:cNvSpPr>
          <p:nvPr/>
        </p:nvSpPr>
        <p:spPr>
          <a:xfrm>
            <a:off x="1006678" y="5486399"/>
            <a:ext cx="2684823" cy="5850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>
                <a:solidFill>
                  <a:srgbClr val="FFFFFF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Page cours</a:t>
            </a:r>
            <a:endParaRPr lang="fr-FR" sz="2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3AD27AE6-ADAC-4448-8882-1A443D47A647}"/>
              </a:ext>
            </a:extLst>
          </p:cNvPr>
          <p:cNvSpPr txBox="1">
            <a:spLocks/>
          </p:cNvSpPr>
          <p:nvPr/>
        </p:nvSpPr>
        <p:spPr>
          <a:xfrm>
            <a:off x="4925734" y="5744385"/>
            <a:ext cx="2684823" cy="5850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>
                <a:solidFill>
                  <a:srgbClr val="FFFFFF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Page Menu cours</a:t>
            </a:r>
            <a:endParaRPr lang="fr-FR" sz="2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D8F4CE44-557B-4A21-81DB-3DDDF06DE846}"/>
              </a:ext>
            </a:extLst>
          </p:cNvPr>
          <p:cNvSpPr txBox="1">
            <a:spLocks/>
          </p:cNvSpPr>
          <p:nvPr/>
        </p:nvSpPr>
        <p:spPr>
          <a:xfrm>
            <a:off x="8844790" y="5486399"/>
            <a:ext cx="2684823" cy="5850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>
                <a:solidFill>
                  <a:srgbClr val="FFFFFF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Page Cours</a:t>
            </a:r>
            <a:endParaRPr lang="fr-FR" sz="2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8099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3D2E1-81A1-40DA-B5A6-D1AD799164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43387" y="144140"/>
            <a:ext cx="3705226" cy="1345559"/>
          </a:xfrm>
        </p:spPr>
        <p:txBody>
          <a:bodyPr>
            <a:normAutofit/>
          </a:bodyPr>
          <a:lstStyle/>
          <a:p>
            <a:r>
              <a:rPr lang="fr-FR" sz="6600" b="1" dirty="0">
                <a:solidFill>
                  <a:schemeClr val="tx1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Page CV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B8C3E8-2A1C-4186-B0AE-9AE2C15A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30" y="1273223"/>
            <a:ext cx="2420408" cy="1345559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A236B884-9F3B-453B-9350-FC5B4D0DB1C9}"/>
              </a:ext>
            </a:extLst>
          </p:cNvPr>
          <p:cNvSpPr txBox="1">
            <a:spLocks/>
          </p:cNvSpPr>
          <p:nvPr/>
        </p:nvSpPr>
        <p:spPr>
          <a:xfrm>
            <a:off x="1475846" y="1489699"/>
            <a:ext cx="2047875" cy="9204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b="1" dirty="0">
                <a:solidFill>
                  <a:srgbClr val="FFFFFF"/>
                </a:solidFill>
                <a:effectLst/>
                <a:latin typeface="Abadi" panose="020B0604020104020204" pitchFamily="34" charset="0"/>
                <a:cs typeface="Aharoni" panose="02010803020104030203" pitchFamily="2" charset="-79"/>
              </a:rPr>
              <a:t>Page Choix du CV</a:t>
            </a:r>
            <a:endParaRPr lang="fr-FR" sz="2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AAA6A0AC-BA51-4E4B-A8E4-94F5C8767899}"/>
              </a:ext>
            </a:extLst>
          </p:cNvPr>
          <p:cNvSpPr/>
          <p:nvPr/>
        </p:nvSpPr>
        <p:spPr>
          <a:xfrm rot="19190202">
            <a:off x="7058025" y="2618199"/>
            <a:ext cx="428625" cy="11239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3114ED-EC19-4AEA-8290-D9F7BB3F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00" y="3721938"/>
            <a:ext cx="2042049" cy="26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76_TF12214701" id="{A4CB04E2-D25E-446E-9946-3788EEAFC8A2}" vid="{C717B0A5-1DBC-4918-B9D4-77A3C79A5DA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{D1654141-CE18-497F-9C77-1AF72BCD2226}tf12214701_win32</Template>
  <TotalTime>0</TotalTime>
  <Words>229</Words>
  <Application>Microsoft Office PowerPoint</Application>
  <PresentationFormat>Grand écran</PresentationFormat>
  <Paragraphs>72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Abadi</vt:lpstr>
      <vt:lpstr>Aharoni</vt:lpstr>
      <vt:lpstr>Bahnschrift SemiBold Condensed</vt:lpstr>
      <vt:lpstr>Calibri</vt:lpstr>
      <vt:lpstr>Goudy Old Style</vt:lpstr>
      <vt:lpstr>Wingdings 2</vt:lpstr>
      <vt:lpstr>SlateVTI</vt:lpstr>
      <vt:lpstr>Projet Portfolio</vt:lpstr>
      <vt:lpstr> </vt:lpstr>
      <vt:lpstr>Présentation PowerPoint</vt:lpstr>
      <vt:lpstr> Les difficultés rencontré</vt:lpstr>
      <vt:lpstr>GANTT            PROJECT</vt:lpstr>
      <vt:lpstr>Maquette du site</vt:lpstr>
      <vt:lpstr>Présentation PowerPoint</vt:lpstr>
      <vt:lpstr>Maquette du site</vt:lpstr>
      <vt:lpstr>Page CV </vt:lpstr>
      <vt:lpstr>Présentation PowerPoint</vt:lpstr>
      <vt:lpstr>Présentation PowerPoint</vt:lpstr>
      <vt:lpstr>Intégration du code PHP </vt:lpstr>
      <vt:lpstr>Les Page Cours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Portfolio</dc:title>
  <dc:creator>Mohamed Kerraz</dc:creator>
  <cp:lastModifiedBy>Amandine bremont</cp:lastModifiedBy>
  <cp:revision>22</cp:revision>
  <dcterms:created xsi:type="dcterms:W3CDTF">2021-09-21T22:29:50Z</dcterms:created>
  <dcterms:modified xsi:type="dcterms:W3CDTF">2022-04-12T08:17:04Z</dcterms:modified>
</cp:coreProperties>
</file>